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539" r:id="rId3"/>
    <p:sldId id="260" r:id="rId4"/>
    <p:sldId id="540" r:id="rId5"/>
    <p:sldId id="289" r:id="rId6"/>
    <p:sldId id="542" r:id="rId7"/>
    <p:sldId id="545" r:id="rId8"/>
    <p:sldId id="554" r:id="rId9"/>
    <p:sldId id="557" r:id="rId10"/>
    <p:sldId id="546" r:id="rId11"/>
    <p:sldId id="548" r:id="rId12"/>
    <p:sldId id="547" r:id="rId13"/>
    <p:sldId id="555" r:id="rId14"/>
    <p:sldId id="556" r:id="rId15"/>
    <p:sldId id="549" r:id="rId16"/>
    <p:sldId id="550" r:id="rId17"/>
    <p:sldId id="551" r:id="rId18"/>
    <p:sldId id="552" r:id="rId19"/>
    <p:sldId id="55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8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1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05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3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84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48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8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9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45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98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86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7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5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27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2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4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4;p5">
            <a:extLst>
              <a:ext uri="{FF2B5EF4-FFF2-40B4-BE49-F238E27FC236}">
                <a16:creationId xmlns:a16="http://schemas.microsoft.com/office/drawing/2014/main" id="{DA90ECB4-5A99-18ED-D6A7-280396D61411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15;p5">
            <a:extLst>
              <a:ext uri="{FF2B5EF4-FFF2-40B4-BE49-F238E27FC236}">
                <a16:creationId xmlns:a16="http://schemas.microsoft.com/office/drawing/2014/main" id="{4E98BFAF-269A-752B-8FFA-422CB155D1F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16;p5">
            <a:extLst>
              <a:ext uri="{FF2B5EF4-FFF2-40B4-BE49-F238E27FC236}">
                <a16:creationId xmlns:a16="http://schemas.microsoft.com/office/drawing/2014/main" id="{209C6DAC-36B0-A431-08C5-015D8A87F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99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9A36-F1DA-3FA1-A396-666A72CE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CDB6FADF-BAB5-446B-A17D-DD63085ABEB1}" type="datetimeFigureOut">
              <a:rPr lang="en-IN"/>
              <a:pPr>
                <a:defRPr/>
              </a:pPr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B651-D4AE-77A8-E5A9-D59C080E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9730-C064-0035-C593-35984FE8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68CD4C68-2984-4322-AC21-F4A5D84B5DE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uml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SRS DOCUMENT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STARUML, GIT BASH AND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GITHUB ACCOUNT CREATION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git bash in Google and Click on the official link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0CDC2-DB41-AC07-D391-31199ABBA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8" r="5944" b="15102"/>
          <a:stretch/>
        </p:blipFill>
        <p:spPr>
          <a:xfrm>
            <a:off x="0" y="1985315"/>
            <a:ext cx="12224655" cy="48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</a:t>
            </a:r>
            <a:r>
              <a:rPr lang="en-US" sz="4000" b="1" dirty="0" err="1">
                <a:solidFill>
                  <a:srgbClr val="FF0000"/>
                </a:solidFill>
              </a:rPr>
              <a:t>GitBash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https://git-scm.com/downloads</a:t>
            </a:r>
            <a:r>
              <a:rPr lang="en-US" sz="2400" dirty="0"/>
              <a:t> and download Git for Windows/Mac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A841-02D7-AA71-6CBA-BFE583639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3" r="4324" b="4353"/>
          <a:stretch/>
        </p:blipFill>
        <p:spPr>
          <a:xfrm>
            <a:off x="-13995" y="1649410"/>
            <a:ext cx="12205995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220C7-A4FB-33D7-1B84-C8F7D2C2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" t="9796" r="17959" b="-1769"/>
          <a:stretch/>
        </p:blipFill>
        <p:spPr>
          <a:xfrm>
            <a:off x="373224" y="1045028"/>
            <a:ext cx="11206064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7BDC-1BBD-DA5D-91D6-E276F27D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25"/>
          <a:stretch/>
        </p:blipFill>
        <p:spPr>
          <a:xfrm>
            <a:off x="0" y="1259632"/>
            <a:ext cx="12192000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27181" y="1530220"/>
            <a:ext cx="11220060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GitHub is a </a:t>
            </a:r>
            <a:r>
              <a:rPr lang="en-US" sz="2200" dirty="0">
                <a:solidFill>
                  <a:srgbClr val="FF0000"/>
                </a:solidFill>
              </a:rPr>
              <a:t>website</a:t>
            </a:r>
            <a:r>
              <a:rPr lang="en-US" sz="2200" dirty="0"/>
              <a:t> where people can </a:t>
            </a:r>
            <a:r>
              <a:rPr lang="en-US" sz="2200" dirty="0">
                <a:solidFill>
                  <a:srgbClr val="FF0000"/>
                </a:solidFill>
              </a:rPr>
              <a:t>store and share their computer code</a:t>
            </a:r>
            <a:r>
              <a:rPr lang="en-US" sz="2200" dirty="0"/>
              <a:t>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It's like a big, online folder where you can keep your work, make changes, and collaborate with others.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of it as a place where you and your team can work on a project together, track changes, and keep everything organized.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159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</a:t>
            </a:r>
            <a:r>
              <a:rPr lang="en-US" sz="2400" dirty="0" err="1"/>
              <a:t>github</a:t>
            </a:r>
            <a:r>
              <a:rPr lang="en-US" sz="2400" dirty="0"/>
              <a:t>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81C3A-4483-720D-E836-CDF20CB4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4" r="5676" b="4898"/>
          <a:stretch/>
        </p:blipFill>
        <p:spPr>
          <a:xfrm>
            <a:off x="0" y="1791476"/>
            <a:ext cx="12192000" cy="5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 and click on Sign Up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3F3EA-EDA7-3EDF-2725-56107D607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170" r="1045" b="5034"/>
          <a:stretch/>
        </p:blipFill>
        <p:spPr>
          <a:xfrm>
            <a:off x="0" y="1716833"/>
            <a:ext cx="12192000" cy="51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Follow the steps of Signup to create an account in GitHub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27C6-E1A7-472A-9735-E2566AA65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2028" b="4626"/>
          <a:stretch/>
        </p:blipFill>
        <p:spPr>
          <a:xfrm>
            <a:off x="0" y="1352855"/>
            <a:ext cx="12192000" cy="55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GitHub dashboard after account creation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F549-5277-C0E0-F494-6B71E63DF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8" r="2041" b="11837"/>
          <a:stretch/>
        </p:blipFill>
        <p:spPr>
          <a:xfrm>
            <a:off x="0" y="1614196"/>
            <a:ext cx="12192000" cy="52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F9F46-FF3A-C08E-93E6-0227683E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7" t="43441" r="6129" b="43799"/>
          <a:stretch/>
        </p:blipFill>
        <p:spPr>
          <a:xfrm>
            <a:off x="0" y="2050627"/>
            <a:ext cx="12192000" cy="21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STARUML?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StarUML is a software tool</a:t>
            </a:r>
            <a:r>
              <a:rPr lang="en-US" sz="2400" dirty="0"/>
              <a:t> used to </a:t>
            </a:r>
            <a:r>
              <a:rPr lang="en-US" sz="2400" dirty="0">
                <a:solidFill>
                  <a:srgbClr val="FF0000"/>
                </a:solidFill>
              </a:rPr>
              <a:t>create diagrams </a:t>
            </a:r>
            <a:r>
              <a:rPr lang="en-US" sz="2400" dirty="0"/>
              <a:t>that help in designing and understanding complex systems, especially in software development.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visually map out how different parts of a system or application will work together, making it easier to plan, communicate, and build the system effectively.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drawing tool for software engineers </a:t>
            </a:r>
            <a:r>
              <a:rPr lang="en-US" sz="2400" dirty="0"/>
              <a:t>to sketch out their ideas.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StarUML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DD98D-8FDE-E9DF-6E27-7067FFA78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58" r="5676" b="7347"/>
          <a:stretch/>
        </p:blipFill>
        <p:spPr>
          <a:xfrm>
            <a:off x="0" y="1912776"/>
            <a:ext cx="12192000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https://staruml.io/</a:t>
            </a:r>
            <a:r>
              <a:rPr lang="en-US" sz="2400" dirty="0"/>
              <a:t> and download StarUML for Windows/Mac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FB6B-4192-02BA-A70C-6040E38B0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8" r="5676" b="4762"/>
          <a:stretch/>
        </p:blipFill>
        <p:spPr>
          <a:xfrm>
            <a:off x="0" y="1649411"/>
            <a:ext cx="12192000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E322B-35BA-2D01-809B-05EF9F3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" t="9660" r="18954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B945C-D25A-55F5-82B7-43967BB09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9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GITBASH?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68389" y="776783"/>
            <a:ext cx="11220060" cy="608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is an application that lets you use Git commands on your computer.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Git: </a:t>
            </a:r>
            <a:r>
              <a:rPr lang="en-US" sz="2200" dirty="0"/>
              <a:t>A tool for tracking changes in files, mainly used for managing code in software projects.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Bash: </a:t>
            </a:r>
            <a:r>
              <a:rPr lang="en-US" sz="2200" dirty="0"/>
              <a:t>A command-line tool that allows you to type in commands to perform various tasks on your computer.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Purpose: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combines Git and Bash, so you can easily manage your code and use commands to work with files and projects. It’s like a smart helper for keeping track of changes and collaborating with others on coding projects.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879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527</Words>
  <Application>Microsoft Office PowerPoint</Application>
  <PresentationFormat>Widescreen</PresentationFormat>
  <Paragraphs>125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</vt:lpstr>
      <vt:lpstr>PowerPoint Presentation</vt:lpstr>
      <vt:lpstr>SYLLABUS</vt:lpstr>
      <vt:lpstr>What is the use of STARUML?</vt:lpstr>
      <vt:lpstr>How to install STARUML</vt:lpstr>
      <vt:lpstr>How to install STARUML</vt:lpstr>
      <vt:lpstr>How to install STARUML</vt:lpstr>
      <vt:lpstr>How to install STARUML</vt:lpstr>
      <vt:lpstr>What is the use of GITBASH?</vt:lpstr>
      <vt:lpstr>How to install Git</vt:lpstr>
      <vt:lpstr>How to install GitBash</vt:lpstr>
      <vt:lpstr>How to install Git</vt:lpstr>
      <vt:lpstr>How to install Git</vt:lpstr>
      <vt:lpstr>What is the use of GitHub?</vt:lpstr>
      <vt:lpstr>How to create an account in GitHub?</vt:lpstr>
      <vt:lpstr>How to create an account in GitHub?</vt:lpstr>
      <vt:lpstr>How to create an account in GitHub?</vt:lpstr>
      <vt:lpstr>How to create an account in GitHub?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34</cp:revision>
  <dcterms:created xsi:type="dcterms:W3CDTF">2024-05-06T05:52:36Z</dcterms:created>
  <dcterms:modified xsi:type="dcterms:W3CDTF">2024-08-19T08:20:22Z</dcterms:modified>
</cp:coreProperties>
</file>